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93" r:id="rId2"/>
    <p:sldId id="594" r:id="rId3"/>
    <p:sldId id="595" r:id="rId4"/>
    <p:sldId id="596" r:id="rId5"/>
    <p:sldId id="597" r:id="rId6"/>
    <p:sldId id="59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12891"/>
            <a:ext cx="9143999" cy="1776832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254 (A) A MIN </a:t>
            </a:r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THANG </a:t>
            </a:r>
            <a:b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Glory to His Name </a:t>
            </a:r>
          </a:p>
          <a:p>
            <a:r>
              <a:rPr lang="en-US" sz="1500" dirty="0" err="1"/>
              <a:t>Efesa</a:t>
            </a:r>
            <a:r>
              <a:rPr lang="en-US" sz="1500" dirty="0"/>
              <a:t> 1:12</a:t>
            </a:r>
          </a:p>
          <a:p>
            <a:r>
              <a:rPr lang="en-US" sz="1500" dirty="0"/>
              <a:t>Elisha Albright Hoffman, 1839-1929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11899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kaki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hen.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49228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hen,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hen;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hen.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74987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hen.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97103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hen.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22672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ki-ap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un-la,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hen.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16574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159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254 (A) A MIN THANG  TA HEN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2018-12-14T14:42:11Z</dcterms:modified>
</cp:coreProperties>
</file>